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327" r:id="rId5"/>
    <p:sldId id="328" r:id="rId6"/>
    <p:sldId id="329" r:id="rId7"/>
    <p:sldId id="299" r:id="rId8"/>
    <p:sldId id="304" r:id="rId9"/>
    <p:sldId id="306" r:id="rId10"/>
    <p:sldId id="300" r:id="rId11"/>
    <p:sldId id="291" r:id="rId12"/>
    <p:sldId id="323" r:id="rId13"/>
    <p:sldId id="330" r:id="rId14"/>
    <p:sldId id="315" r:id="rId15"/>
    <p:sldId id="331" r:id="rId16"/>
    <p:sldId id="332" r:id="rId17"/>
    <p:sldId id="316" r:id="rId18"/>
    <p:sldId id="296" r:id="rId19"/>
  </p:sldIdLst>
  <p:sldSz cx="12192000" cy="6858000"/>
  <p:notesSz cx="6858000" cy="9144000"/>
  <p:embeddedFontLst>
    <p:embeddedFont>
      <p:font typeface="굴림" panose="020B0600000101010101" pitchFamily="34" charset="-127"/>
      <p:regular r:id="rId20"/>
    </p:embeddedFont>
    <p:embeddedFont>
      <p:font typeface="맑은 고딕" panose="020B0503020000020004" pitchFamily="34" charset="-127"/>
      <p:regular r:id="rId21"/>
      <p:bold r:id="rId22"/>
    </p:embeddedFont>
    <p:embeddedFont>
      <p:font typeface="BM DoHyeon OTF" panose="020B0600000101010101" pitchFamily="34" charset="-127"/>
      <p:regular r:id="rId23"/>
    </p:embeddedFont>
    <p:embeddedFont>
      <p:font typeface="BM HANNA Pro OTF" panose="020B0600000101010101" pitchFamily="34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78" autoAdjust="0"/>
    <p:restoredTop sz="94660"/>
  </p:normalViewPr>
  <p:slideViewPr>
    <p:cSldViewPr snapToGrid="0">
      <p:cViewPr varScale="1">
        <p:scale>
          <a:sx n="161" d="100"/>
          <a:sy n="161" d="100"/>
        </p:scale>
        <p:origin x="24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2021. 8. 7.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223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2021.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80378" y="1238223"/>
            <a:ext cx="2262221" cy="50321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15:05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15:05 ~ 15:20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15:20 ~ 16:00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17:50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18:00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18:00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1238223"/>
            <a:ext cx="2149948" cy="503214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신나는 첫 회식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169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14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14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14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뵐게요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5637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4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주차 범위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02370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Security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하위 문서 항목으로 분량을 정했습니다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팀모임이 끝나고 저녁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이후에 발표자 기입해주세요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119526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6656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저번 주 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응답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내용이 좋았습니다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39466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46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4.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메인에서 해주세요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568937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5.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타스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자스 스터디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오늘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안으로 단톡방 팔 예정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268106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6538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6.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프로젝트 팀빌딩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14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명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취합 완료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개인 의견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을 적는 칸이 없었어서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따로 있으시다면</a:t>
            </a:r>
            <a:b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 스태프한테 갠톡으로 부탁드려요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337825926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63184" y="2791902"/>
            <a:ext cx="3265638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5270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15156" y="2004683"/>
            <a:ext cx="1087157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5474576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분량은 어떠셨나요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이번 모임까지의 목표는 무엇이었나요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고치고 싶은 점이 있으셨나요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전까지의 목표는 무엇인가요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요즘 고민은 어떤 것인가요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배우고 싶은 습관이 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7" y="2890391"/>
            <a:ext cx="4052712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683566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71449" y="2004683"/>
            <a:ext cx="774571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윤호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연중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진호</a:t>
            </a:r>
            <a:endParaRPr lang="en-US" altLang="ko-KR" sz="2400" dirty="0" err="1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선재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4791696" cy="28161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BM DoHyeon OTF" panose="020B0600000101010101" pitchFamily="34" charset="-127"/>
                <a:ea typeface="BM DoHyeon OTF" panose="020B0600000101010101" pitchFamily="34" charset="-127"/>
              </a:rPr>
              <a:t>Yarn Berry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WebServer v.s. WAS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Kubernetes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Auto-renewable subscription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in-app purchase in backend</a:t>
            </a:r>
          </a:p>
        </p:txBody>
      </p:sp>
    </p:spTree>
    <p:extLst>
      <p:ext uri="{BB962C8B-B14F-4D97-AF65-F5344CB8AC3E}">
        <p14:creationId xmlns:p14="http://schemas.microsoft.com/office/powerpoint/2010/main" val="397222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118" y="1917184"/>
            <a:ext cx="573426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기지개 펴봐요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46554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</a:t>
            </a:r>
          </a:p>
        </p:txBody>
      </p:sp>
    </p:spTree>
    <p:extLst>
      <p:ext uri="{BB962C8B-B14F-4D97-AF65-F5344CB8AC3E}">
        <p14:creationId xmlns:p14="http://schemas.microsoft.com/office/powerpoint/2010/main" val="3908768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152200" y="2890391"/>
            <a:ext cx="3887603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</a:t>
            </a: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9626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31923" y="2004683"/>
            <a:ext cx="774571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분량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순서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5779146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Fundamentals, Database (TypeORM)</a:t>
            </a: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문서 순서대로 진행합니다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2235</TotalTime>
  <Words>297</Words>
  <Application>Microsoft Macintosh PowerPoint</Application>
  <PresentationFormat>와이드스크린</PresentationFormat>
  <Paragraphs>82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BM DoHyeon OTF</vt:lpstr>
      <vt:lpstr>BM HANNA Pro OTF</vt:lpstr>
      <vt:lpstr>Arial</vt:lpstr>
      <vt:lpstr>맑은 고딕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168</cp:revision>
  <dcterms:created xsi:type="dcterms:W3CDTF">2020-04-17T17:57:08Z</dcterms:created>
  <dcterms:modified xsi:type="dcterms:W3CDTF">2021-08-07T05:06:56Z</dcterms:modified>
</cp:coreProperties>
</file>

<file path=docProps/thumbnail.jpeg>
</file>